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4" r:id="rId1"/>
  </p:sldMasterIdLst>
  <p:notesMasterIdLst>
    <p:notesMasterId r:id="rId74"/>
  </p:notesMasterIdLst>
  <p:handoutMasterIdLst>
    <p:handoutMasterId r:id="rId75"/>
  </p:handoutMasterIdLst>
  <p:sldIdLst>
    <p:sldId id="256" r:id="rId2"/>
    <p:sldId id="366" r:id="rId3"/>
    <p:sldId id="266" r:id="rId4"/>
    <p:sldId id="372" r:id="rId5"/>
    <p:sldId id="295" r:id="rId6"/>
    <p:sldId id="263" r:id="rId7"/>
    <p:sldId id="367" r:id="rId8"/>
    <p:sldId id="265" r:id="rId9"/>
    <p:sldId id="387" r:id="rId10"/>
    <p:sldId id="385" r:id="rId11"/>
    <p:sldId id="383" r:id="rId12"/>
    <p:sldId id="375" r:id="rId13"/>
    <p:sldId id="359" r:id="rId14"/>
    <p:sldId id="361" r:id="rId15"/>
    <p:sldId id="369" r:id="rId16"/>
    <p:sldId id="368" r:id="rId17"/>
    <p:sldId id="370" r:id="rId18"/>
    <p:sldId id="371" r:id="rId19"/>
    <p:sldId id="354" r:id="rId20"/>
    <p:sldId id="312" r:id="rId21"/>
    <p:sldId id="364" r:id="rId22"/>
    <p:sldId id="362" r:id="rId23"/>
    <p:sldId id="313" r:id="rId24"/>
    <p:sldId id="314" r:id="rId25"/>
    <p:sldId id="334" r:id="rId26"/>
    <p:sldId id="280" r:id="rId27"/>
    <p:sldId id="323" r:id="rId28"/>
    <p:sldId id="353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43" r:id="rId37"/>
    <p:sldId id="324" r:id="rId38"/>
    <p:sldId id="258" r:id="rId39"/>
    <p:sldId id="288" r:id="rId40"/>
    <p:sldId id="259" r:id="rId41"/>
    <p:sldId id="325" r:id="rId42"/>
    <p:sldId id="332" r:id="rId43"/>
    <p:sldId id="260" r:id="rId44"/>
    <p:sldId id="333" r:id="rId45"/>
    <p:sldId id="356" r:id="rId46"/>
    <p:sldId id="261" r:id="rId47"/>
    <p:sldId id="275" r:id="rId48"/>
    <p:sldId id="262" r:id="rId49"/>
    <p:sldId id="373" r:id="rId50"/>
    <p:sldId id="272" r:id="rId51"/>
    <p:sldId id="328" r:id="rId52"/>
    <p:sldId id="270" r:id="rId53"/>
    <p:sldId id="336" r:id="rId54"/>
    <p:sldId id="269" r:id="rId55"/>
    <p:sldId id="374" r:id="rId56"/>
    <p:sldId id="386" r:id="rId57"/>
    <p:sldId id="388" r:id="rId58"/>
    <p:sldId id="390" r:id="rId59"/>
    <p:sldId id="389" r:id="rId60"/>
    <p:sldId id="365" r:id="rId61"/>
    <p:sldId id="268" r:id="rId62"/>
    <p:sldId id="271" r:id="rId63"/>
    <p:sldId id="384" r:id="rId64"/>
    <p:sldId id="391" r:id="rId65"/>
    <p:sldId id="276" r:id="rId66"/>
    <p:sldId id="281" r:id="rId67"/>
    <p:sldId id="285" r:id="rId68"/>
    <p:sldId id="286" r:id="rId69"/>
    <p:sldId id="340" r:id="rId70"/>
    <p:sldId id="330" r:id="rId71"/>
    <p:sldId id="290" r:id="rId72"/>
    <p:sldId id="293" r:id="rId7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58" autoAdjust="0"/>
  </p:normalViewPr>
  <p:slideViewPr>
    <p:cSldViewPr snapToGrid="0" snapToObjects="1">
      <p:cViewPr>
        <p:scale>
          <a:sx n="110" d="100"/>
          <a:sy n="110" d="100"/>
        </p:scale>
        <p:origin x="-3024" y="-320"/>
      </p:cViewPr>
      <p:guideLst>
        <p:guide orient="horz" pos="862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3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4554-8682-0047-81B3-23DF92292DA4}" type="datetimeFigureOut">
              <a:rPr lang="fr-FR" smtClean="0"/>
              <a:t>18-01-10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7BD5-4BD5-DB4A-817D-B69E1022A5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368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04B09-B6F6-1B43-9949-81D455400551}" type="datetimeFigureOut">
              <a:rPr lang="fr-FR" smtClean="0"/>
              <a:t>18-01-10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C48C-E2B9-DC4B-A655-BDF08DF815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205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Rogue Runners </a:t>
            </a:r>
            <a:r>
              <a:rPr lang="en-CA" baseline="0" dirty="0" smtClean="0"/>
              <a:t>is a working title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56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4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897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Do all missions occur in the South-West of the USA?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8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the word crown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255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Replace</a:t>
            </a:r>
            <a:r>
              <a:rPr lang="en-CA" baseline="0" dirty="0" smtClean="0"/>
              <a:t> gem 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136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16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58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16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Maybe</a:t>
            </a:r>
            <a:r>
              <a:rPr lang="en-CA" baseline="0" dirty="0" smtClean="0"/>
              <a:t> mention how the border of the card changes depending on the range of the enemy</a:t>
            </a:r>
            <a:endParaRPr lang="en-CA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61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22</a:t>
            </a:r>
            <a:r>
              <a:rPr lang="en-CA" baseline="0" dirty="0" smtClean="0"/>
              <a:t> cards are completed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6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Headhunter</a:t>
            </a:r>
            <a:r>
              <a:rPr lang="en-CA" dirty="0" smtClean="0"/>
              <a:t> red crosshair on ground, 0.5</a:t>
            </a:r>
            <a:r>
              <a:rPr lang="en-CA" baseline="0" dirty="0" smtClean="0"/>
              <a:t> sec to counter with cloak or EMP, always targets 1</a:t>
            </a:r>
            <a:r>
              <a:rPr lang="en-CA" baseline="30000" dirty="0" smtClean="0"/>
              <a:t>st</a:t>
            </a:r>
            <a:r>
              <a:rPr lang="en-CA" baseline="0" dirty="0" smtClean="0"/>
              <a:t> person, always works.</a:t>
            </a:r>
          </a:p>
          <a:p>
            <a:r>
              <a:rPr lang="en-CA" dirty="0" smtClean="0"/>
              <a:t>Hell storm large scale meteor</a:t>
            </a:r>
            <a:r>
              <a:rPr lang="en-CA" baseline="0" dirty="0" smtClean="0"/>
              <a:t> strike Legendary 10 second 10 mana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15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15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5B4DE01-C7D8-7E4A-8D2B-A8ABF6E023C7}" type="datetime1">
              <a:rPr lang="fr-CA" smtClean="0"/>
              <a:t>18-01-10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115211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11536"/>
            <a:ext cx="7391401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FE1A-8402-D146-BAFF-73D38B6E16C8}" type="datetime1">
              <a:rPr lang="fr-CA" smtClean="0"/>
              <a:t>18-01-10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39" y="401638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0307-C54E-6846-8C94-03B5B25B03AD}" type="datetime1">
              <a:rPr lang="fr-CA" smtClean="0"/>
              <a:t>18-01-10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354D-CC4A-4F4E-859E-5DA7EA5AE8C8}" type="datetime1">
              <a:rPr lang="fr-CA" smtClean="0"/>
              <a:t>18-01-10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BDA0-9B44-5245-9690-6A09F90B24F6}" type="datetime1">
              <a:rPr lang="fr-CA" smtClean="0"/>
              <a:t>18-01-10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080A-0DD0-1A41-987D-A82AD59F7DE8}" type="datetime1">
              <a:rPr lang="fr-CA" smtClean="0"/>
              <a:t>18-01-10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190BD78B-14FF-9E46-A931-6AF66203E528}" type="datetime1">
              <a:rPr lang="fr-CA" smtClean="0"/>
              <a:t>18-01-10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5B61-AC8A-FF41-929C-E3D7853B4F62}" type="datetime1">
              <a:rPr lang="fr-CA" smtClean="0"/>
              <a:t>18-01-10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3BD4-8779-C64F-887E-D97582AE77C4}" type="datetime1">
              <a:rPr lang="fr-CA" smtClean="0"/>
              <a:t>18-01-10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D02A-1881-8E4F-970F-E6C52B1AED1C}" type="datetime1">
              <a:rPr lang="fr-CA" smtClean="0"/>
              <a:t>18-01-10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852-E4B1-FA45-884B-C0BFBD76B23D}" type="datetime1">
              <a:rPr lang="fr-CA" smtClean="0"/>
              <a:t>18-01-10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22924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40CF1C03-D237-D14C-BAA1-284A7DB6F762}" type="datetime1">
              <a:rPr lang="fr-CA" smtClean="0"/>
              <a:t>18-01-10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1276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31CA0D0C-8C0F-A44A-A12A-FA14D04DD990}" type="datetime1">
              <a:rPr lang="fr-CA" smtClean="0"/>
              <a:t>18-01-10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420672"/>
            <a:ext cx="6508377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5F60275D-688D-DF4C-A9B0-0D8FB7B12B19}" type="datetime1">
              <a:rPr lang="fr-CA" smtClean="0"/>
              <a:t>18-01-10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D3C446C0-B1A6-3C44-99AE-F7A5E8E6880F}" type="datetime1">
              <a:rPr lang="fr-CA" smtClean="0"/>
              <a:t>18-01-10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F9F8-512B-9144-9143-B20504CBB057}" type="datetime1">
              <a:rPr lang="fr-CA" smtClean="0"/>
              <a:t>18-01-10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638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1811-A7ED-A542-8AA4-857448988CA4}" type="datetime1">
              <a:rPr lang="fr-CA" smtClean="0"/>
              <a:t>18-01-10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98323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1624-0BCF-9B45-8C22-CF945B865603}" type="datetime1">
              <a:rPr lang="fr-CA" smtClean="0"/>
              <a:t>18-01-10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9D1C74-930D-CD47-BAAF-56205D8C7215}" type="datetime1">
              <a:rPr lang="fr-CA" smtClean="0"/>
              <a:t>18-01-10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Rogue Runners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Red London Games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534129" y="6311152"/>
            <a:ext cx="24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smtClean="0">
                <a:solidFill>
                  <a:schemeClr val="bg2">
                    <a:lumMod val="75000"/>
                  </a:schemeClr>
                </a:solidFill>
              </a:rPr>
              <a:t>Commercial confidential</a:t>
            </a:r>
            <a:endParaRPr lang="en-CA" sz="1400" i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934447" y="6338781"/>
            <a:ext cx="53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 smtClean="0">
                <a:solidFill>
                  <a:schemeClr val="bg2"/>
                </a:solidFill>
              </a:rPr>
              <a:t>V1.7</a:t>
            </a:r>
            <a:endParaRPr lang="en-CA" sz="12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Race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Race loot box if you won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Experience points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Credits (soft currency)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Trophies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9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Death, Health &amp; Respawn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die during the mission (ran into an obstacle, got struck by a missile, your health fell to zero, etc.), you will respawn in a safe location</a:t>
            </a:r>
          </a:p>
          <a:p>
            <a:r>
              <a:rPr lang="en-CA" dirty="0" smtClean="0"/>
              <a:t>Respawning makes you lose 3 seconds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07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Emergency boost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are losing significantly, you get a once-a-match emergency boost that lasts 15 seconds or so</a:t>
            </a:r>
          </a:p>
          <a:p>
            <a:r>
              <a:rPr lang="en-CA" dirty="0" smtClean="0"/>
              <a:t>The boost makes you run faster and your power bar replenishes faster</a:t>
            </a:r>
          </a:p>
          <a:p>
            <a:r>
              <a:rPr lang="en-CA" dirty="0" smtClean="0"/>
              <a:t>This allows a player that is losing to make a comeback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50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75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 Style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game does not take itself too seriously. </a:t>
            </a:r>
            <a:r>
              <a:rPr lang="en-CA" dirty="0" smtClean="0"/>
              <a:t>It’s full of </a:t>
            </a:r>
            <a:r>
              <a:rPr lang="en-CA" dirty="0" smtClean="0">
                <a:solidFill>
                  <a:schemeClr val="accent4"/>
                </a:solidFill>
              </a:rPr>
              <a:t>humour</a:t>
            </a:r>
            <a:r>
              <a:rPr lang="en-CA" dirty="0" smtClean="0"/>
              <a:t> </a:t>
            </a:r>
            <a:r>
              <a:rPr lang="en-CA" dirty="0"/>
              <a:t>and </a:t>
            </a:r>
            <a:r>
              <a:rPr lang="en-CA" dirty="0" smtClean="0">
                <a:solidFill>
                  <a:srgbClr val="EB8F00"/>
                </a:solidFill>
              </a:rPr>
              <a:t>charm</a:t>
            </a:r>
          </a:p>
          <a:p>
            <a:r>
              <a:rPr lang="en-CA" dirty="0" smtClean="0"/>
              <a:t>Everything </a:t>
            </a:r>
            <a:r>
              <a:rPr lang="en-CA" dirty="0"/>
              <a:t>a bit bigger and </a:t>
            </a:r>
            <a:r>
              <a:rPr lang="en-CA" dirty="0">
                <a:solidFill>
                  <a:srgbClr val="EB8F00"/>
                </a:solidFill>
              </a:rPr>
              <a:t>chunkier</a:t>
            </a:r>
            <a:r>
              <a:rPr lang="en-CA" dirty="0"/>
              <a:t> than in </a:t>
            </a:r>
            <a:r>
              <a:rPr lang="en-CA" dirty="0" smtClean="0"/>
              <a:t>reality</a:t>
            </a:r>
          </a:p>
          <a:p>
            <a:r>
              <a:rPr lang="en-CA" dirty="0">
                <a:solidFill>
                  <a:srgbClr val="EB8F00"/>
                </a:solidFill>
              </a:rPr>
              <a:t>Vibrant</a:t>
            </a:r>
            <a:r>
              <a:rPr lang="en-CA" dirty="0"/>
              <a:t> color </a:t>
            </a:r>
            <a:r>
              <a:rPr lang="en-CA" dirty="0" smtClean="0"/>
              <a:t>palette</a:t>
            </a:r>
          </a:p>
          <a:p>
            <a:r>
              <a:rPr lang="en-CA" dirty="0" smtClean="0"/>
              <a:t>Heroes have:</a:t>
            </a:r>
            <a:endParaRPr lang="en-CA" dirty="0"/>
          </a:p>
          <a:p>
            <a:pPr lvl="1"/>
            <a:r>
              <a:rPr lang="en-CA" dirty="0" smtClean="0"/>
              <a:t>strong, recognizable silhouettes</a:t>
            </a:r>
          </a:p>
          <a:p>
            <a:pPr lvl="1"/>
            <a:r>
              <a:rPr lang="en-CA" dirty="0"/>
              <a:t>big eyes to convey </a:t>
            </a:r>
            <a:r>
              <a:rPr lang="en-CA" dirty="0">
                <a:solidFill>
                  <a:srgbClr val="EB8F00"/>
                </a:solidFill>
              </a:rPr>
              <a:t>emotion</a:t>
            </a:r>
          </a:p>
          <a:p>
            <a:pPr lvl="1"/>
            <a:r>
              <a:rPr lang="en-CA" dirty="0" smtClean="0"/>
              <a:t>an omni-tool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1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4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0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4770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119909" y="-15009"/>
            <a:ext cx="5388468" cy="7643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Rug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541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Base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62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Rogue Runners combines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thrill</a:t>
            </a:r>
            <a:r>
              <a:rPr lang="en-CA" sz="2000" dirty="0" smtClean="0"/>
              <a:t> </a:t>
            </a:r>
            <a:r>
              <a:rPr lang="en-CA" sz="2000" dirty="0"/>
              <a:t>of </a:t>
            </a:r>
            <a:r>
              <a:rPr lang="en-CA" sz="2000" dirty="0" smtClean="0"/>
              <a:t>Overwatch</a:t>
            </a:r>
          </a:p>
          <a:p>
            <a:r>
              <a:rPr lang="en-CA" sz="2000" dirty="0" smtClean="0"/>
              <a:t>The </a:t>
            </a:r>
            <a:r>
              <a:rPr lang="en-CA" sz="2000" dirty="0">
                <a:solidFill>
                  <a:srgbClr val="EB8F00"/>
                </a:solidFill>
              </a:rPr>
              <a:t>depth</a:t>
            </a:r>
            <a:r>
              <a:rPr lang="en-CA" sz="2000" dirty="0"/>
              <a:t> of </a:t>
            </a:r>
            <a:r>
              <a:rPr lang="en-CA" sz="2000" dirty="0" smtClean="0"/>
              <a:t>Clash Royale</a:t>
            </a:r>
          </a:p>
          <a:p>
            <a:r>
              <a:rPr lang="en-CA" sz="2000" dirty="0" smtClean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simplicity</a:t>
            </a:r>
            <a:r>
              <a:rPr lang="en-CA" sz="2000" dirty="0" smtClean="0"/>
              <a:t> of Mario Kart</a:t>
            </a:r>
            <a:endParaRPr lang="en-CA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Every time you win enough trophies, your home base gets automatically upgraded. It looks nicer and gives you status</a:t>
            </a:r>
            <a:endParaRPr lang="en-CA" dirty="0" smtClean="0">
              <a:solidFill>
                <a:srgbClr val="EB8F00"/>
              </a:solidFill>
            </a:endParaRPr>
          </a:p>
          <a:p>
            <a:r>
              <a:rPr lang="en-CA" dirty="0" smtClean="0"/>
              <a:t>You </a:t>
            </a:r>
            <a:r>
              <a:rPr lang="en-CA" dirty="0"/>
              <a:t>can see </a:t>
            </a:r>
            <a:r>
              <a:rPr lang="en-CA" dirty="0" smtClean="0"/>
              <a:t>your current home base in </a:t>
            </a:r>
            <a:r>
              <a:rPr lang="en-CA" dirty="0"/>
              <a:t>the background of the Main </a:t>
            </a:r>
            <a:r>
              <a:rPr lang="en-CA" dirty="0" smtClean="0"/>
              <a:t>Menu</a:t>
            </a:r>
            <a:endParaRPr lang="en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44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You are matched against players who are </a:t>
            </a:r>
            <a:r>
              <a:rPr lang="en-CA" dirty="0" smtClean="0"/>
              <a:t>of the </a:t>
            </a:r>
            <a:r>
              <a:rPr lang="en-CA" dirty="0"/>
              <a:t>same </a:t>
            </a:r>
            <a:r>
              <a:rPr lang="en-CA" dirty="0" smtClean="0"/>
              <a:t>skill</a:t>
            </a:r>
          </a:p>
          <a:p>
            <a:r>
              <a:rPr lang="en-CA" dirty="0" smtClean="0"/>
              <a:t>Each home base upgrade unlocks new cards</a:t>
            </a:r>
          </a:p>
          <a:p>
            <a:r>
              <a:rPr lang="en-CA" dirty="0" smtClean="0"/>
              <a:t>At launch, there will be 5 home base levels. More will be added post-launch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77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55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Characters are </a:t>
            </a:r>
            <a:r>
              <a:rPr lang="en-CA" dirty="0" smtClean="0">
                <a:solidFill>
                  <a:schemeClr val="accent4"/>
                </a:solidFill>
              </a:rPr>
              <a:t>heroic</a:t>
            </a:r>
            <a:r>
              <a:rPr lang="en-CA" dirty="0" smtClean="0"/>
              <a:t> and have super-hero skills </a:t>
            </a:r>
          </a:p>
          <a:p>
            <a:r>
              <a:rPr lang="en-CA" dirty="0" smtClean="0"/>
              <a:t>They are </a:t>
            </a:r>
            <a:r>
              <a:rPr lang="en-CA" dirty="0" smtClean="0">
                <a:solidFill>
                  <a:srgbClr val="EB8F00"/>
                </a:solidFill>
              </a:rPr>
              <a:t>over-the-top </a:t>
            </a:r>
          </a:p>
          <a:p>
            <a:r>
              <a:rPr lang="en-CA" dirty="0" smtClean="0"/>
              <a:t>They can be partially but not completely robots </a:t>
            </a:r>
          </a:p>
          <a:p>
            <a:r>
              <a:rPr lang="en-CA" dirty="0" smtClean="0"/>
              <a:t>They have their own </a:t>
            </a:r>
            <a:r>
              <a:rPr lang="en-CA" dirty="0" smtClean="0">
                <a:solidFill>
                  <a:srgbClr val="EB8F00"/>
                </a:solidFill>
              </a:rPr>
              <a:t>unique</a:t>
            </a:r>
            <a:r>
              <a:rPr lang="en-CA" dirty="0" smtClean="0"/>
              <a:t> personality, which is apparent in the model, animations, and voice overs</a:t>
            </a:r>
          </a:p>
          <a:p>
            <a:r>
              <a:rPr lang="en-CA" dirty="0" smtClean="0"/>
              <a:t>They have different ethnic backgrounds, body sizes and sexual orientation to show </a:t>
            </a:r>
            <a:r>
              <a:rPr lang="en-CA" dirty="0" smtClean="0">
                <a:solidFill>
                  <a:srgbClr val="EB8F00"/>
                </a:solidFill>
              </a:rPr>
              <a:t>diversity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1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 – Unique Ability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Each hero has a unique card which reflects their personality</a:t>
            </a:r>
          </a:p>
          <a:p>
            <a:r>
              <a:rPr lang="en-CA" dirty="0" smtClean="0"/>
              <a:t>The card associated to your currently selected hero is always in your player deck</a:t>
            </a:r>
          </a:p>
          <a:p>
            <a:r>
              <a:rPr lang="en-CA" dirty="0" smtClean="0"/>
              <a:t>You can only use the card if you play with the associated hero</a:t>
            </a:r>
          </a:p>
          <a:p>
            <a:r>
              <a:rPr lang="en-CA" dirty="0" smtClean="0"/>
              <a:t>For example, Rug has </a:t>
            </a:r>
            <a:r>
              <a:rPr lang="en-CA" dirty="0" smtClean="0">
                <a:solidFill>
                  <a:srgbClr val="FF6600"/>
                </a:solidFill>
              </a:rPr>
              <a:t>Shockwave</a:t>
            </a:r>
            <a:r>
              <a:rPr lang="en-CA" dirty="0" smtClean="0"/>
              <a:t>, Gin has </a:t>
            </a:r>
            <a:r>
              <a:rPr lang="en-CA" dirty="0" smtClean="0">
                <a:solidFill>
                  <a:srgbClr val="FF6600"/>
                </a:solidFill>
              </a:rPr>
              <a:t>Sentry</a:t>
            </a:r>
            <a:r>
              <a:rPr lang="en-CA" dirty="0" smtClean="0"/>
              <a:t>, etc.</a:t>
            </a:r>
            <a:endParaRPr lang="en-CA" dirty="0"/>
          </a:p>
          <a:p>
            <a:r>
              <a:rPr lang="en-CA" dirty="0" smtClean="0"/>
              <a:t>The card can be upgraded normally just like any other card</a:t>
            </a:r>
          </a:p>
          <a:p>
            <a:endParaRPr lang="en-CA" dirty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94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There are initially 6 heroes to chose from. More will be added later</a:t>
            </a:r>
          </a:p>
          <a:p>
            <a:r>
              <a:rPr lang="en-CA" dirty="0" smtClean="0"/>
              <a:t>There are no RPG mechanics for Heroes but they can </a:t>
            </a:r>
            <a:r>
              <a:rPr lang="en-CA" dirty="0"/>
              <a:t>be </a:t>
            </a:r>
            <a:r>
              <a:rPr lang="en-CA" dirty="0" smtClean="0"/>
              <a:t>visually customized</a:t>
            </a:r>
          </a:p>
          <a:p>
            <a:r>
              <a:rPr lang="en-CA" dirty="0" smtClean="0"/>
              <a:t>You can select any unlocked hero before a mission in the Hero Selection menu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In the Hero Gallery, each hero appears in a room that represents his or her personality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44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4 heroes are unlocked from the start. Additional heroes can be purchased </a:t>
            </a:r>
            <a:r>
              <a:rPr lang="en-CA" i="1" dirty="0" smtClean="0">
                <a:solidFill>
                  <a:srgbClr val="FF6600"/>
                </a:solidFill>
              </a:rPr>
              <a:t>or obtained from legendary loot boxes</a:t>
            </a:r>
          </a:p>
          <a:p>
            <a:r>
              <a:rPr lang="en-CA" dirty="0" smtClean="0"/>
              <a:t>Each hero skin can be customized to give it a unique sense of style</a:t>
            </a:r>
          </a:p>
          <a:p>
            <a:r>
              <a:rPr lang="en-CA" dirty="0" smtClean="0"/>
              <a:t>Heroes have voice lines</a:t>
            </a:r>
          </a:p>
          <a:p>
            <a:r>
              <a:rPr lang="en-CA" dirty="0" smtClean="0"/>
              <a:t>Heroes have strong personalities. They are either funny, quirky or snarky. Listening to their voice lines is </a:t>
            </a:r>
            <a:r>
              <a:rPr lang="en-CA" dirty="0" smtClean="0">
                <a:solidFill>
                  <a:srgbClr val="EB8F00"/>
                </a:solidFill>
              </a:rPr>
              <a:t>entertaining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51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Omni-tool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418" r="-43418"/>
          <a:stretch>
            <a:fillRect/>
          </a:stretch>
        </p:blipFill>
        <p:spPr>
          <a:xfrm>
            <a:off x="965200" y="2070100"/>
            <a:ext cx="3172987" cy="32893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ZoneTexte 5"/>
          <p:cNvSpPr txBox="1"/>
          <p:nvPr/>
        </p:nvSpPr>
        <p:spPr>
          <a:xfrm>
            <a:off x="4762500" y="2070100"/>
            <a:ext cx="306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Each hero wears an arm-computer which is used to trigger defenses or attacks while they are racing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810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Unique Abilities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2947073"/>
              </p:ext>
            </p:extLst>
          </p:nvPr>
        </p:nvGraphicFramePr>
        <p:xfrm>
          <a:off x="543231" y="1683043"/>
          <a:ext cx="7847927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966770"/>
                <a:gridCol w="775537"/>
                <a:gridCol w="817799"/>
                <a:gridCol w="796668"/>
                <a:gridCol w="3349387"/>
                <a:gridCol w="933486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#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Gender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 type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Power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Description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Initially</a:t>
                      </a:r>
                    </a:p>
                    <a:p>
                      <a:pPr algn="ctr"/>
                      <a:r>
                        <a:rPr lang="en-CA" sz="1100" dirty="0" smtClean="0"/>
                        <a:t>unlocked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Bit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Genius hacker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Hack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Players can’t</a:t>
                      </a:r>
                      <a:r>
                        <a:rPr lang="en-CA" sz="1100" baseline="0" dirty="0" smtClean="0"/>
                        <a:t> use their omni-tool for X seconds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Rug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Tank Teddy-bear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Shockwave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Causes an</a:t>
                      </a:r>
                      <a:r>
                        <a:rPr lang="en-CA" sz="1100" baseline="0" dirty="0" smtClean="0"/>
                        <a:t> Earth tremor </a:t>
                      </a:r>
                      <a:r>
                        <a:rPr lang="en-CA" sz="1100" dirty="0" smtClean="0"/>
                        <a:t>that damages </a:t>
                      </a:r>
                      <a:r>
                        <a:rPr lang="en-CA" sz="1100" baseline="0" dirty="0" smtClean="0"/>
                        <a:t>all players in the vicinity and makes players further away stumble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Gin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Shy robotics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Sentry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sentry that follows you and protects you by shooting at nearby targets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Hex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Break</a:t>
                      </a:r>
                      <a:r>
                        <a:rPr lang="en-CA" sz="1100" baseline="0" dirty="0" smtClean="0"/>
                        <a:t> </a:t>
                      </a:r>
                      <a:r>
                        <a:rPr lang="en-CA" sz="1100" dirty="0" smtClean="0"/>
                        <a:t>dancing molecular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 all your opponents to</a:t>
                      </a:r>
                      <a:r>
                        <a:rPr lang="en-CA" sz="1100" baseline="0" dirty="0" smtClean="0"/>
                        <a:t> one third of their normal size and make them run more slowly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Sophia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Hippie quantum physicist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Lightning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Zap</a:t>
                      </a:r>
                      <a:r>
                        <a:rPr lang="en-CA" sz="1100" baseline="0" dirty="0" smtClean="0"/>
                        <a:t> opponent(s)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Brooke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Jack-of-all-trades ex-convict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Cloak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Become invisible for a short while. You can’t be targeted by any card or missile. You also run faster while invisible.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51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 bios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88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2086, the evacuation of the Earth was completed, and the last spaceship carrying Earth’s inhabitants left for Kepler 780, its destination, and new home</a:t>
            </a:r>
            <a:endParaRPr lang="en-CA" dirty="0"/>
          </a:p>
          <a:p>
            <a:r>
              <a:rPr lang="en-CA" dirty="0" smtClean="0"/>
              <a:t>The meteor that was to strike the Earth was partially deflected at the eleventh hour by a salvo of nuclear missiles, and in the end only a chunk of the meteor hit the Earth, avoiding its obliteration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51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65300"/>
            <a:ext cx="7675564" cy="4483100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French</a:t>
            </a:r>
          </a:p>
          <a:p>
            <a:r>
              <a:rPr lang="en-CA" sz="1800" dirty="0" smtClean="0"/>
              <a:t>Age: 18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Genius hacker. Can do anything with a computer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Hack</a:t>
            </a:r>
          </a:p>
          <a:p>
            <a:r>
              <a:rPr lang="en-CA" sz="1800" dirty="0" smtClean="0"/>
              <a:t>Bit is </a:t>
            </a:r>
            <a:r>
              <a:rPr lang="en-CA" sz="1800" dirty="0"/>
              <a:t>famous for having hacked into </a:t>
            </a:r>
            <a:r>
              <a:rPr lang="en-CA" sz="1800" dirty="0" err="1"/>
              <a:t>Tetracorp</a:t>
            </a:r>
            <a:r>
              <a:rPr lang="en-CA" sz="1800" dirty="0"/>
              <a:t> and exposed the company for the environmental disaster they caused. She has quite the reputation among the Dark Internet community. She </a:t>
            </a:r>
            <a:r>
              <a:rPr lang="en-CA" sz="1800" dirty="0" smtClean="0"/>
              <a:t>enjoys reading graphic novels. </a:t>
            </a:r>
            <a:r>
              <a:rPr lang="en-CA" sz="1800" dirty="0"/>
              <a:t>She never went to school. She is petite. She loves wearing fashion from the late 60s and </a:t>
            </a:r>
            <a:r>
              <a:rPr lang="en-CA" sz="1800" dirty="0" smtClean="0"/>
              <a:t>early </a:t>
            </a:r>
            <a:r>
              <a:rPr lang="en-CA" sz="1800" dirty="0"/>
              <a:t>70s.</a:t>
            </a:r>
          </a:p>
          <a:p>
            <a:endParaRPr lang="en-CA" sz="16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Rug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65300"/>
            <a:ext cx="7675564" cy="3916363"/>
          </a:xfrm>
        </p:spPr>
        <p:txBody>
          <a:bodyPr>
            <a:normAutofit fontScale="92500" lnSpcReduction="10000"/>
          </a:bodyPr>
          <a:lstStyle/>
          <a:p>
            <a:r>
              <a:rPr lang="en-CA" sz="1900" dirty="0" smtClean="0"/>
              <a:t>Origin: American</a:t>
            </a:r>
          </a:p>
          <a:p>
            <a:r>
              <a:rPr lang="en-CA" sz="1900" dirty="0" smtClean="0"/>
              <a:t>Age: 26 </a:t>
            </a:r>
          </a:p>
          <a:p>
            <a:r>
              <a:rPr lang="en-CA" sz="1900" dirty="0" smtClean="0"/>
              <a:t>Sex: Male </a:t>
            </a:r>
          </a:p>
          <a:p>
            <a:r>
              <a:rPr lang="en-CA" sz="1900" dirty="0" smtClean="0"/>
              <a:t>Skill: Strength</a:t>
            </a:r>
          </a:p>
          <a:p>
            <a:r>
              <a:rPr lang="en-CA" sz="1900" dirty="0" smtClean="0"/>
              <a:t>Power: </a:t>
            </a:r>
            <a:r>
              <a:rPr lang="en-CA" sz="1900" b="1" dirty="0" smtClean="0"/>
              <a:t>Shockwave</a:t>
            </a:r>
          </a:p>
          <a:p>
            <a:r>
              <a:rPr lang="en-CA" sz="1900" dirty="0" smtClean="0"/>
              <a:t>He </a:t>
            </a:r>
            <a:r>
              <a:rPr lang="en-CA" sz="1900" dirty="0"/>
              <a:t>used to work as a docker. He is unbelievably powerful and strong. </a:t>
            </a:r>
            <a:r>
              <a:rPr lang="en-CA" sz="1900" dirty="0" smtClean="0"/>
              <a:t>He’s </a:t>
            </a:r>
            <a:r>
              <a:rPr lang="en-CA" sz="1900" dirty="0"/>
              <a:t>addicted to tattoos. He has a number of piercings and </a:t>
            </a:r>
            <a:r>
              <a:rPr lang="en-CA" sz="1900" dirty="0" smtClean="0"/>
              <a:t>chains as well. He’s as sweet as a Teddy Bear and wouldn't hurt a fly. He’s vegetarian. His mother passed away just before the last spaceship left.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Gin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3916363"/>
          </a:xfrm>
        </p:spPr>
        <p:txBody>
          <a:bodyPr>
            <a:normAutofit lnSpcReduction="10000"/>
          </a:bodyPr>
          <a:lstStyle/>
          <a:p>
            <a:r>
              <a:rPr lang="en-CA" sz="1800" dirty="0" smtClean="0"/>
              <a:t>Origin: Mexican</a:t>
            </a:r>
          </a:p>
          <a:p>
            <a:r>
              <a:rPr lang="en-CA" sz="1800" dirty="0" smtClean="0"/>
              <a:t>Age: 24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Robotics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Sentry</a:t>
            </a:r>
          </a:p>
          <a:p>
            <a:r>
              <a:rPr lang="en-CA" sz="1800" dirty="0" smtClean="0"/>
              <a:t>Gin is very shy and socially awkward. </a:t>
            </a:r>
            <a:r>
              <a:rPr lang="en-CA" sz="1800" dirty="0"/>
              <a:t>He has a crush on Bit. Feeling </a:t>
            </a:r>
            <a:r>
              <a:rPr lang="en-CA" sz="1800" dirty="0" smtClean="0"/>
              <a:t>lonely, he created his first sentry so it would become his friend. Gin’s sentry is an </a:t>
            </a:r>
            <a:r>
              <a:rPr lang="en-CA" sz="1800" dirty="0"/>
              <a:t>expressive (think Wall-</a:t>
            </a:r>
            <a:r>
              <a:rPr lang="en-CA" sz="1800" dirty="0" smtClean="0"/>
              <a:t>E or Snowball from Overwatch) hovering robot </a:t>
            </a:r>
            <a:r>
              <a:rPr lang="en-CA" sz="1800" dirty="0"/>
              <a:t>that </a:t>
            </a:r>
            <a:r>
              <a:rPr lang="en-CA" sz="1800" dirty="0" smtClean="0"/>
              <a:t>follows him around. Gin’s sentry can also fire missiles to protect him.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0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Hex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47838"/>
            <a:ext cx="7675564" cy="3916363"/>
          </a:xfrm>
        </p:spPr>
        <p:txBody>
          <a:bodyPr>
            <a:normAutofit/>
          </a:bodyPr>
          <a:lstStyle/>
          <a:p>
            <a:r>
              <a:rPr lang="en-CA" sz="1800" dirty="0" smtClean="0"/>
              <a:t>Origin: Afro-American</a:t>
            </a:r>
          </a:p>
          <a:p>
            <a:r>
              <a:rPr lang="en-CA" sz="1800" dirty="0" smtClean="0"/>
              <a:t>Age: 29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Molecular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Shrink</a:t>
            </a:r>
            <a:endParaRPr lang="en-CA" sz="1800" dirty="0" smtClean="0"/>
          </a:p>
          <a:p>
            <a:r>
              <a:rPr lang="en-CA" sz="1800" dirty="0" smtClean="0"/>
              <a:t>Hex is a molecular engineer. He graduated with top honours. He’s into rap and loves to break dance. He wears a beanie hat. His shoes have fluorescent lights on them.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17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Sophia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403725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Swedish</a:t>
            </a:r>
          </a:p>
          <a:p>
            <a:r>
              <a:rPr lang="en-CA" sz="1800" dirty="0" smtClean="0"/>
              <a:t>Age: 25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Quantum physicist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Lightning</a:t>
            </a:r>
          </a:p>
          <a:p>
            <a:r>
              <a:rPr lang="en-CA" sz="1600" dirty="0" smtClean="0"/>
              <a:t>She is a beautiful pagan hippie. She loves wearing flowers in her hair. She craves new age stuff and holding hands naked around a bonfire. Some call her wacky, but when you see her conjure fire out of thin air you are more likely to call her a witch. Others say that she can see the future and has visions of dark things to come. Because of this, she refuses to engage in any serious long-term relationship although she has many suitors. She likes Rug and they hang out a lot.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51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Brooke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633912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Croatia</a:t>
            </a:r>
          </a:p>
          <a:p>
            <a:r>
              <a:rPr lang="en-CA" sz="1800" dirty="0" smtClean="0"/>
              <a:t>Age: 22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Jack-of-all-trades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Cloak</a:t>
            </a:r>
          </a:p>
          <a:p>
            <a:r>
              <a:rPr lang="en-CA" sz="1400" dirty="0" smtClean="0"/>
              <a:t>A newcomer to the clan. She just came in one day and dropped her torn backpack in the hangout. Nobody dared ask her to leave.  She has a shaved head covered in Sanskrit tattoos. Brooke is dark and brooding. She has a criminal past and was behind bars for a long time. She’s a survivor and prefers being alone. She can understands the beeps of Gin's sentry and often talks with it, but about what, nobody knows. She’s a bad apple. Why she hangs around with this clan is a mystery. She’s petrified with fear on the zipline. Her tattoos are reprogrammable and change everyday</a:t>
            </a:r>
            <a:endParaRPr lang="en-CA" sz="1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85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Blueprints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Each player has a collection of cards</a:t>
            </a:r>
          </a:p>
          <a:p>
            <a:r>
              <a:rPr lang="en-CA" dirty="0" smtClean="0"/>
              <a:t>A card can be activated during a match by tapping on it in the turn-ribbon</a:t>
            </a:r>
          </a:p>
          <a:p>
            <a:r>
              <a:rPr lang="en-CA" dirty="0" smtClean="0"/>
              <a:t>Cards can be upgraded by collecting blueprints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12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 Deck 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New players start with a deck of 7 cards plus 1 hero card for a total of 8</a:t>
            </a:r>
          </a:p>
          <a:p>
            <a:r>
              <a:rPr lang="en-CA" dirty="0" smtClean="0"/>
              <a:t>New cards can be purchased when on sale or found in loot boxes</a:t>
            </a:r>
          </a:p>
          <a:p>
            <a:r>
              <a:rPr lang="en-CA" dirty="0" smtClean="0"/>
              <a:t>A menu allows you to build your battle deck</a:t>
            </a:r>
          </a:p>
          <a:p>
            <a:r>
              <a:rPr lang="en-CA" dirty="0" smtClean="0"/>
              <a:t>It also displays your entire card collection including cards you haven’t found yet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26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Turn ribbon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4 cards appear in a turn-ribbon on the side of the screen while on a mission</a:t>
            </a:r>
          </a:p>
          <a:p>
            <a:r>
              <a:rPr lang="en-CA" dirty="0" smtClean="0"/>
              <a:t>The next card to become available appears at the bottom of the turn-ribbon. It is smaller</a:t>
            </a:r>
          </a:p>
          <a:p>
            <a:r>
              <a:rPr lang="en-CA" dirty="0" smtClean="0"/>
              <a:t>Tap on a card to activate it </a:t>
            </a:r>
          </a:p>
          <a:p>
            <a:r>
              <a:rPr lang="en-CA" dirty="0" smtClean="0"/>
              <a:t>Each card cost power</a:t>
            </a:r>
          </a:p>
          <a:p>
            <a:r>
              <a:rPr lang="en-CA" dirty="0" smtClean="0"/>
              <a:t>Cards grey out if you don’t have enough power to activate them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94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mysterious meteor had strange effects on the Earth and changed some of the fundamentals laws of physics allowing humans to do things previously thought impossible</a:t>
            </a:r>
          </a:p>
          <a:p>
            <a:r>
              <a:rPr lang="en-CA" dirty="0" smtClean="0"/>
              <a:t>You’re one of the few thousands humans who, for one reason or another, decided not to board the last spaceship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9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Power bar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power bar tells you how much power you have available to spend</a:t>
            </a:r>
          </a:p>
          <a:p>
            <a:r>
              <a:rPr lang="en-CA" dirty="0" smtClean="0"/>
              <a:t>Power </a:t>
            </a:r>
            <a:r>
              <a:rPr lang="en-CA" dirty="0" smtClean="0">
                <a:solidFill>
                  <a:srgbClr val="EB8F00"/>
                </a:solidFill>
              </a:rPr>
              <a:t>replenishes</a:t>
            </a:r>
            <a:r>
              <a:rPr lang="en-CA" dirty="0" smtClean="0"/>
              <a:t> over time</a:t>
            </a:r>
          </a:p>
          <a:p>
            <a:r>
              <a:rPr lang="en-CA" dirty="0" smtClean="0"/>
              <a:t>A match starts with zero power to avoid having cards played in the first few seconds of gameplay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at launch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27 cards will be available at launch. More will be added later</a:t>
            </a:r>
          </a:p>
          <a:p>
            <a:r>
              <a:rPr lang="en-CA" dirty="0" smtClean="0"/>
              <a:t>6 of these are Hero cards</a:t>
            </a:r>
          </a:p>
          <a:p>
            <a:r>
              <a:rPr lang="en-CA" dirty="0" smtClean="0"/>
              <a:t>7 cards are immediately unlocked as part of the tutorial</a:t>
            </a:r>
          </a:p>
          <a:p>
            <a:r>
              <a:rPr lang="en-CA" dirty="0" smtClean="0"/>
              <a:t>3 cards get unlocked every time the player upgrades his home base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38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438828"/>
              </p:ext>
            </p:extLst>
          </p:nvPr>
        </p:nvGraphicFramePr>
        <p:xfrm>
          <a:off x="774700" y="2197100"/>
          <a:ext cx="54038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701"/>
                <a:gridCol w="1430814"/>
                <a:gridCol w="1163298"/>
                <a:gridCol w="1139918"/>
                <a:gridCol w="12761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/>
                        <a:t>Card Name</a:t>
                      </a:r>
                      <a:endParaRPr lang="en-CA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1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Lightning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Fire wall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Sprint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Raging Bull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Grenade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Stasis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7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Shrink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Double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Jump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1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400999"/>
              </p:ext>
            </p:extLst>
          </p:nvPr>
        </p:nvGraphicFramePr>
        <p:xfrm>
          <a:off x="774700" y="2197100"/>
          <a:ext cx="5407213" cy="3632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94"/>
                <a:gridCol w="1416412"/>
                <a:gridCol w="1151589"/>
                <a:gridCol w="1128444"/>
                <a:gridCol w="12632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Reflect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Trip Mine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Steal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12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Sentry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Force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Field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Homing Missile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Freeze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Linked Fate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67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286659"/>
              </p:ext>
            </p:extLst>
          </p:nvPr>
        </p:nvGraphicFramePr>
        <p:xfrm>
          <a:off x="774700" y="2197100"/>
          <a:ext cx="5407213" cy="3484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94"/>
                <a:gridCol w="1416412"/>
                <a:gridCol w="1151589"/>
                <a:gridCol w="1128444"/>
                <a:gridCol w="12632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Supercharger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18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Hack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Bit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*Push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*Giant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*Clone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22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Cloak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Purple Haze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*Head hunter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6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047985"/>
              </p:ext>
            </p:extLst>
          </p:nvPr>
        </p:nvGraphicFramePr>
        <p:xfrm>
          <a:off x="774700" y="2197100"/>
          <a:ext cx="5403850" cy="2148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679"/>
                <a:gridCol w="1347364"/>
                <a:gridCol w="1355682"/>
                <a:gridCol w="1073434"/>
                <a:gridCol w="12016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*Meteor Shower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26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Shockwave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Heath Boost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0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Upgrading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Cards can be upgraded</a:t>
            </a:r>
          </a:p>
          <a:p>
            <a:r>
              <a:rPr lang="en-CA" dirty="0" smtClean="0"/>
              <a:t>Upgrading a Raging Bull card for example gives you the following benefits: longer duration</a:t>
            </a:r>
            <a:r>
              <a:rPr lang="en-CA" dirty="0"/>
              <a:t> </a:t>
            </a:r>
            <a:r>
              <a:rPr lang="en-CA" dirty="0" smtClean="0"/>
              <a:t>and faster speed</a:t>
            </a:r>
          </a:p>
          <a:p>
            <a:r>
              <a:rPr lang="en-CA" dirty="0" smtClean="0"/>
              <a:t>Each upgrade cost credits</a:t>
            </a:r>
          </a:p>
          <a:p>
            <a:r>
              <a:rPr lang="en-CA" dirty="0" smtClean="0"/>
              <a:t>Each upgrade gives you XP</a:t>
            </a:r>
          </a:p>
          <a:p>
            <a:r>
              <a:rPr lang="en-CA" dirty="0" smtClean="0"/>
              <a:t>You need multiple blueprints of the same card to upgrade it. E.g.:</a:t>
            </a:r>
          </a:p>
          <a:p>
            <a:pPr lvl="1"/>
            <a:r>
              <a:rPr lang="en-CA" dirty="0" smtClean="0"/>
              <a:t>Upgrade </a:t>
            </a:r>
            <a:r>
              <a:rPr lang="en-CA" dirty="0"/>
              <a:t>Sentry from </a:t>
            </a:r>
            <a:r>
              <a:rPr lang="en-CA" dirty="0" smtClean="0"/>
              <a:t>level 1 to 2 requires 10 blueprints</a:t>
            </a:r>
          </a:p>
          <a:p>
            <a:pPr lvl="1"/>
            <a:r>
              <a:rPr lang="en-CA" dirty="0"/>
              <a:t>Upgrade </a:t>
            </a:r>
            <a:r>
              <a:rPr lang="en-CA" dirty="0" smtClean="0"/>
              <a:t>Sentry from </a:t>
            </a:r>
            <a:r>
              <a:rPr lang="en-CA" dirty="0"/>
              <a:t>level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3 requires 25 </a:t>
            </a:r>
            <a:r>
              <a:rPr lang="en-CA" dirty="0"/>
              <a:t>blueprints</a:t>
            </a:r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07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Ranking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There are 4 types of cards:</a:t>
            </a:r>
          </a:p>
          <a:p>
            <a:pPr lvl="1"/>
            <a:r>
              <a:rPr lang="en-CA" dirty="0" smtClean="0"/>
              <a:t>Common cards have 11 different levels</a:t>
            </a:r>
          </a:p>
          <a:p>
            <a:pPr lvl="1"/>
            <a:r>
              <a:rPr lang="en-CA" dirty="0" smtClean="0"/>
              <a:t>Rare cards have 9 different levels</a:t>
            </a:r>
          </a:p>
          <a:p>
            <a:pPr lvl="1"/>
            <a:r>
              <a:rPr lang="en-CA" dirty="0"/>
              <a:t>Epic cards have </a:t>
            </a:r>
            <a:r>
              <a:rPr lang="en-CA" dirty="0" smtClean="0"/>
              <a:t>7 </a:t>
            </a:r>
            <a:r>
              <a:rPr lang="en-CA" dirty="0"/>
              <a:t>different levels</a:t>
            </a:r>
          </a:p>
          <a:p>
            <a:pPr lvl="1"/>
            <a:r>
              <a:rPr lang="en-CA" dirty="0" smtClean="0"/>
              <a:t>Legendary </a:t>
            </a:r>
            <a:r>
              <a:rPr lang="en-CA" dirty="0"/>
              <a:t>cards have </a:t>
            </a:r>
            <a:r>
              <a:rPr lang="en-CA" dirty="0" smtClean="0"/>
              <a:t>5 </a:t>
            </a:r>
            <a:r>
              <a:rPr lang="en-CA" dirty="0"/>
              <a:t>different </a:t>
            </a:r>
            <a:r>
              <a:rPr lang="en-CA" dirty="0" smtClean="0"/>
              <a:t>levels</a:t>
            </a:r>
          </a:p>
          <a:p>
            <a:r>
              <a:rPr lang="en-CA" dirty="0" smtClean="0"/>
              <a:t>Legendary cards will have special animations on them in the </a:t>
            </a:r>
            <a:r>
              <a:rPr lang="en-CA" dirty="0" smtClean="0">
                <a:solidFill>
                  <a:srgbClr val="FF6600"/>
                </a:solidFill>
              </a:rPr>
              <a:t>future </a:t>
            </a:r>
            <a:r>
              <a:rPr lang="en-CA" dirty="0" smtClean="0"/>
              <a:t>(much like a Legendary Hearthstone card)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2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When you earn enough XP, you level up</a:t>
            </a:r>
          </a:p>
          <a:p>
            <a:r>
              <a:rPr lang="en-CA" dirty="0" smtClean="0"/>
              <a:t>There are 100 levels</a:t>
            </a:r>
          </a:p>
          <a:p>
            <a:r>
              <a:rPr lang="en-CA" dirty="0" smtClean="0"/>
              <a:t>Any of these actions grants XP:</a:t>
            </a:r>
          </a:p>
          <a:p>
            <a:pPr lvl="1"/>
            <a:r>
              <a:rPr lang="en-CA" dirty="0" smtClean="0"/>
              <a:t>Finishing a mission (250 </a:t>
            </a:r>
            <a:r>
              <a:rPr lang="en-CA" dirty="0" err="1" smtClean="0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Doing a consecutive race (race needs to start within two minutes of the last race </a:t>
            </a:r>
            <a:r>
              <a:rPr lang="en-CA" dirty="0"/>
              <a:t>finish) (</a:t>
            </a:r>
            <a:r>
              <a:rPr lang="en-CA" dirty="0" smtClean="0"/>
              <a:t>200 </a:t>
            </a:r>
            <a:r>
              <a:rPr lang="en-CA" dirty="0" err="1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Winning (500xp)</a:t>
            </a:r>
          </a:p>
          <a:p>
            <a:pPr lvl="1"/>
            <a:r>
              <a:rPr lang="en-CA" dirty="0" smtClean="0"/>
              <a:t>First win of the day (1500xp)</a:t>
            </a:r>
          </a:p>
          <a:p>
            <a:pPr lvl="1"/>
            <a:r>
              <a:rPr lang="en-CA" dirty="0" smtClean="0"/>
              <a:t>Upgrading a card. The XP awarded increases with the card level and rarity. Upgrading a common card from level 2 to 3 gives you 5xp </a:t>
            </a:r>
            <a:r>
              <a:rPr lang="en-CA" dirty="0"/>
              <a:t>whereas </a:t>
            </a:r>
            <a:r>
              <a:rPr lang="en-CA" dirty="0" smtClean="0"/>
              <a:t>upgrading </a:t>
            </a:r>
            <a:r>
              <a:rPr lang="en-CA" dirty="0"/>
              <a:t>a </a:t>
            </a:r>
            <a:r>
              <a:rPr lang="en-CA" dirty="0" smtClean="0"/>
              <a:t>legendary card </a:t>
            </a:r>
            <a:r>
              <a:rPr lang="en-CA" dirty="0"/>
              <a:t>from level </a:t>
            </a:r>
            <a:r>
              <a:rPr lang="en-CA" dirty="0" smtClean="0"/>
              <a:t>4 </a:t>
            </a:r>
            <a:r>
              <a:rPr lang="en-CA" dirty="0"/>
              <a:t>to </a:t>
            </a:r>
            <a:r>
              <a:rPr lang="en-CA" dirty="0" smtClean="0"/>
              <a:t>5 gives you 3,200xp</a:t>
            </a:r>
          </a:p>
          <a:p>
            <a:pPr lvl="1"/>
            <a:r>
              <a:rPr lang="en-CA" dirty="0" smtClean="0"/>
              <a:t>Skill bonuses earned during racing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07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Skill Bonuses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They reward players who do certain actions:</a:t>
            </a:r>
          </a:p>
          <a:p>
            <a:pPr lvl="1"/>
            <a:r>
              <a:rPr lang="en-CA" dirty="0" smtClean="0"/>
              <a:t>If your force field zaps an opponent +25xp</a:t>
            </a:r>
          </a:p>
          <a:p>
            <a:pPr lvl="1"/>
            <a:r>
              <a:rPr lang="en-CA" dirty="0" smtClean="0"/>
              <a:t>If your fire wall fries an opponents +25xp</a:t>
            </a:r>
          </a:p>
          <a:p>
            <a:pPr lvl="1"/>
            <a:r>
              <a:rPr lang="en-CA" dirty="0" smtClean="0"/>
              <a:t>If you do a double kill +50xp</a:t>
            </a:r>
          </a:p>
          <a:p>
            <a:pPr lvl="1"/>
            <a:r>
              <a:rPr lang="en-CA" dirty="0" smtClean="0"/>
              <a:t>Etc.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2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Mission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You’re a scavenger and the abandoned Earth is your playground</a:t>
            </a:r>
          </a:p>
          <a:p>
            <a:r>
              <a:rPr lang="en-CA" dirty="0" smtClean="0"/>
              <a:t>You live in a home base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An AI system called Two-2 detects when loot and supplies are located and sends you on missions to retrieve them, however other scavengers might get there first</a:t>
            </a:r>
          </a:p>
          <a:p>
            <a:r>
              <a:rPr lang="en-CA" dirty="0"/>
              <a:t>You </a:t>
            </a:r>
            <a:r>
              <a:rPr lang="en-CA" dirty="0">
                <a:solidFill>
                  <a:srgbClr val="EB8F00"/>
                </a:solidFill>
              </a:rPr>
              <a:t>race</a:t>
            </a:r>
            <a:r>
              <a:rPr lang="en-CA" dirty="0"/>
              <a:t> to get to the loot </a:t>
            </a:r>
            <a:r>
              <a:rPr lang="en-CA" dirty="0" smtClean="0"/>
              <a:t>first</a:t>
            </a:r>
          </a:p>
          <a:p>
            <a:r>
              <a:rPr lang="en-CA" dirty="0" smtClean="0"/>
              <a:t>A </a:t>
            </a:r>
            <a:r>
              <a:rPr lang="en-CA" dirty="0"/>
              <a:t>mission lasts about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2.5 </a:t>
            </a:r>
            <a:r>
              <a:rPr lang="en-CA" dirty="0"/>
              <a:t>minutes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7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4785316" cy="3916363"/>
          </a:xfrm>
        </p:spPr>
        <p:txBody>
          <a:bodyPr/>
          <a:lstStyle/>
          <a:p>
            <a:r>
              <a:rPr lang="en-CA" dirty="0" smtClean="0"/>
              <a:t>One loot box</a:t>
            </a:r>
          </a:p>
          <a:p>
            <a:r>
              <a:rPr lang="en-CA" dirty="0" smtClean="0"/>
              <a:t>A new frame for your hero icon every 10 levels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44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Progression System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221345"/>
            <a:ext cx="6508377" cy="3916363"/>
          </a:xfrm>
        </p:spPr>
        <p:txBody>
          <a:bodyPr/>
          <a:lstStyle/>
          <a:p>
            <a:pPr lvl="1"/>
            <a:r>
              <a:rPr lang="en-CA" dirty="0" smtClean="0"/>
              <a:t>By winning enough trophies, you your home base gets upgraded automatically to the next level</a:t>
            </a:r>
          </a:p>
          <a:p>
            <a:pPr lvl="1"/>
            <a:r>
              <a:rPr lang="en-CA" dirty="0" smtClean="0"/>
              <a:t>You are matched with players with the same home base level</a:t>
            </a:r>
          </a:p>
          <a:p>
            <a:pPr lvl="1"/>
            <a:r>
              <a:rPr lang="en-CA" dirty="0" smtClean="0"/>
              <a:t>Lose too many matches and you will go back down a level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32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9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Online 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 smtClean="0"/>
              <a:t>Quick Play</a:t>
            </a:r>
          </a:p>
          <a:p>
            <a:pPr lvl="2"/>
            <a:r>
              <a:rPr lang="en-CA" dirty="0" smtClean="0"/>
              <a:t>Matches you against one player of the same home base level</a:t>
            </a:r>
          </a:p>
          <a:p>
            <a:pPr lvl="2"/>
            <a:r>
              <a:rPr lang="en-CA" dirty="0" smtClean="0"/>
              <a:t>Location is random</a:t>
            </a:r>
          </a:p>
          <a:p>
            <a:pPr lvl="1"/>
            <a:r>
              <a:rPr lang="en-CA" dirty="0" smtClean="0"/>
              <a:t>Play with friend</a:t>
            </a:r>
          </a:p>
          <a:p>
            <a:pPr lvl="2"/>
            <a:r>
              <a:rPr lang="en-CA" dirty="0" smtClean="0"/>
              <a:t>Allows you to play with one friend. You need to know the friend’s user name to invite him or her. The person inviting decides on the location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55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Offline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in PvE against 1 </a:t>
            </a:r>
            <a:r>
              <a:rPr lang="en-CA" i="1" dirty="0" smtClean="0">
                <a:solidFill>
                  <a:srgbClr val="FF6600"/>
                </a:solidFill>
              </a:rPr>
              <a:t>or 2 bots</a:t>
            </a:r>
          </a:p>
          <a:p>
            <a:pPr lvl="1"/>
            <a:r>
              <a:rPr lang="en-CA" dirty="0" smtClean="0"/>
              <a:t>You don’t gain loot boxes, credits or trophies</a:t>
            </a:r>
          </a:p>
          <a:p>
            <a:pPr lvl="1"/>
            <a:r>
              <a:rPr lang="en-CA" dirty="0" smtClean="0"/>
              <a:t>You earn the normal amount of XP</a:t>
            </a:r>
          </a:p>
          <a:p>
            <a:pPr lvl="1"/>
            <a:r>
              <a:rPr lang="en-CA" dirty="0" smtClean="0"/>
              <a:t>You choose the mission location</a:t>
            </a:r>
          </a:p>
          <a:p>
            <a:r>
              <a:rPr lang="en-CA" dirty="0" smtClean="0"/>
              <a:t>You can play alone in the training track to practice your moves</a:t>
            </a:r>
          </a:p>
          <a:p>
            <a:pPr lvl="1"/>
            <a:r>
              <a:rPr lang="en-CA" dirty="0"/>
              <a:t>You </a:t>
            </a:r>
            <a:r>
              <a:rPr lang="en-CA" dirty="0" smtClean="0"/>
              <a:t>don’t </a:t>
            </a:r>
            <a:r>
              <a:rPr lang="en-CA" dirty="0"/>
              <a:t>gain </a:t>
            </a:r>
            <a:r>
              <a:rPr lang="en-CA" dirty="0" smtClean="0"/>
              <a:t>loot boxes, credits, trophies or XPs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25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with a friend to beat zombie waves together</a:t>
            </a:r>
          </a:p>
          <a:p>
            <a:r>
              <a:rPr lang="en-CA" dirty="0" smtClean="0"/>
              <a:t>If you die during a wave, you will go into spectating mode. If your friend also dies, it’s game over. If he survives, you get resurrected when your partner triggers the next wave.</a:t>
            </a:r>
          </a:p>
          <a:p>
            <a:r>
              <a:rPr lang="en-CA" dirty="0"/>
              <a:t>You get a high score based on the number of waves survived and </a:t>
            </a:r>
            <a:r>
              <a:rPr lang="en-CA" dirty="0" smtClean="0"/>
              <a:t>skill points received</a:t>
            </a:r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 high score co-op mode is a great way to increase the games virality</a:t>
            </a:r>
          </a:p>
          <a:p>
            <a:r>
              <a:rPr lang="en-CA" dirty="0" smtClean="0"/>
              <a:t>You can challenge a friend on Facebook to beat your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9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Zombies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Zombies are displayed on the mini-map as red dots</a:t>
            </a:r>
          </a:p>
          <a:p>
            <a:r>
              <a:rPr lang="en-CA" dirty="0" smtClean="0"/>
              <a:t>Zombie waves are manually configured in the level editor and triggered by the player as they run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345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Killing Zombie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If you slide into a walking zombie, you will topple him and he will die</a:t>
            </a:r>
          </a:p>
          <a:p>
            <a:r>
              <a:rPr lang="en-CA" dirty="0" smtClean="0"/>
              <a:t>Most cards are effective against zombies. Toggle the alternate description in the Deck menu to see the differences.</a:t>
            </a:r>
          </a:p>
          <a:p>
            <a:r>
              <a:rPr lang="en-CA" dirty="0" smtClean="0"/>
              <a:t>A played card will never negatively affect your partner (i.e. playing shockwave will topple zombies but not your partner)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85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 types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Normal zombies can be configured to:</a:t>
            </a:r>
          </a:p>
          <a:p>
            <a:pPr lvl="1"/>
            <a:r>
              <a:rPr lang="en-CA" dirty="0" smtClean="0"/>
              <a:t>Burrow up and walk</a:t>
            </a:r>
          </a:p>
          <a:p>
            <a:pPr lvl="1"/>
            <a:r>
              <a:rPr lang="en-CA" dirty="0" smtClean="0"/>
              <a:t>Come out of a coffin that opens</a:t>
            </a:r>
          </a:p>
          <a:p>
            <a:pPr lvl="1"/>
            <a:r>
              <a:rPr lang="en-CA" dirty="0" smtClean="0"/>
              <a:t>Walk or shamble</a:t>
            </a:r>
          </a:p>
          <a:p>
            <a:pPr lvl="1"/>
            <a:r>
              <a:rPr lang="en-CA" dirty="0" smtClean="0"/>
              <a:t>Run</a:t>
            </a:r>
          </a:p>
          <a:p>
            <a:pPr lvl="1"/>
            <a:r>
              <a:rPr lang="en-CA" dirty="0" smtClean="0"/>
              <a:t>Follow the player or not</a:t>
            </a:r>
          </a:p>
          <a:p>
            <a:r>
              <a:rPr lang="en-CA" dirty="0" smtClean="0"/>
              <a:t>Every X wave, a zombie boss appears that is more difficult. For example, an exploding zombie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50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Mission Locations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At launch, there will be 4 locations. One for training and 3 others. More will be added later</a:t>
            </a:r>
          </a:p>
          <a:p>
            <a:r>
              <a:rPr lang="en-CA" dirty="0" smtClean="0"/>
              <a:t>When playing online, the </a:t>
            </a:r>
            <a:r>
              <a:rPr lang="en-CA" dirty="0"/>
              <a:t>mission location is selected </a:t>
            </a:r>
            <a:r>
              <a:rPr lang="en-CA" dirty="0" smtClean="0"/>
              <a:t>randomly on match start. This means that it’s unlikely that you will play the same location twice in a row</a:t>
            </a:r>
          </a:p>
          <a:p>
            <a:r>
              <a:rPr lang="en-CA" dirty="0" smtClean="0"/>
              <a:t>Within a location, there are variations:</a:t>
            </a:r>
          </a:p>
          <a:p>
            <a:pPr lvl="1"/>
            <a:r>
              <a:rPr lang="en-CA" dirty="0" smtClean="0"/>
              <a:t>In some locations, it can rain</a:t>
            </a:r>
          </a:p>
          <a:p>
            <a:pPr lvl="1"/>
            <a:r>
              <a:rPr lang="en-CA" dirty="0" smtClean="0"/>
              <a:t>Some locations have a night and day version</a:t>
            </a:r>
          </a:p>
          <a:p>
            <a:pPr lvl="1"/>
            <a:r>
              <a:rPr lang="en-CA" dirty="0" smtClean="0"/>
              <a:t>The last tile is random: mission supplies can be found in an overturned truck, a boxcar, an abandoned hangar, a warehouse, etc.</a:t>
            </a:r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36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Boxes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13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</a:t>
            </a:r>
            <a:r>
              <a:rPr lang="en-CA" dirty="0"/>
              <a:t>Boxes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earn a loot box:</a:t>
            </a:r>
          </a:p>
          <a:p>
            <a:pPr lvl="1"/>
            <a:r>
              <a:rPr lang="en-CA" dirty="0" smtClean="0"/>
              <a:t>Every time you level up</a:t>
            </a:r>
          </a:p>
          <a:p>
            <a:pPr lvl="1"/>
            <a:r>
              <a:rPr lang="en-CA" dirty="0" smtClean="0"/>
              <a:t>When you win a race</a:t>
            </a:r>
          </a:p>
          <a:p>
            <a:pPr lvl="1"/>
            <a:r>
              <a:rPr lang="en-CA" dirty="0" smtClean="0"/>
              <a:t>As a daily reward, twice a day</a:t>
            </a:r>
          </a:p>
          <a:p>
            <a:r>
              <a:rPr lang="en-CA" dirty="0" smtClean="0"/>
              <a:t>You can buy loot boxes in the store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6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 Content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Credits</a:t>
            </a:r>
          </a:p>
          <a:p>
            <a:r>
              <a:rPr lang="en-CA" dirty="0" smtClean="0"/>
              <a:t>Titanium (not all loot boxes gives Titanium)</a:t>
            </a:r>
          </a:p>
          <a:p>
            <a:r>
              <a:rPr lang="en-CA" dirty="0"/>
              <a:t>Cards</a:t>
            </a:r>
          </a:p>
          <a:p>
            <a:r>
              <a:rPr lang="en-CA" dirty="0" smtClean="0"/>
              <a:t>Hero accessories. They have a rarity (Common, Rare, Epic, Legendary). This could be gloves, helmets, boots, etc.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New heroes</a:t>
            </a:r>
          </a:p>
          <a:p>
            <a:r>
              <a:rPr lang="en-CA" dirty="0" smtClean="0"/>
              <a:t>Player Icons</a:t>
            </a:r>
          </a:p>
          <a:p>
            <a:r>
              <a:rPr lang="en-CA" dirty="0" smtClean="0"/>
              <a:t>Taunt voice lines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43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Opening a loot box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loot box falls to the ground</a:t>
            </a:r>
          </a:p>
          <a:p>
            <a:r>
              <a:rPr lang="en-CA" dirty="0" smtClean="0"/>
              <a:t>The scene background comes from one of the game maps</a:t>
            </a:r>
          </a:p>
          <a:p>
            <a:r>
              <a:rPr lang="en-CA" dirty="0" smtClean="0"/>
              <a:t>Your currently selected hero is in the scene and plays an animation to open the loot box and looks delighted when it opens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7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 types of </a:t>
            </a:r>
            <a:r>
              <a:rPr lang="en-CA" dirty="0" smtClean="0"/>
              <a:t>loot </a:t>
            </a:r>
            <a:r>
              <a:rPr lang="en-CA" dirty="0" smtClean="0"/>
              <a:t>boxes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558443"/>
              </p:ext>
            </p:extLst>
          </p:nvPr>
        </p:nvGraphicFramePr>
        <p:xfrm>
          <a:off x="1784921" y="2209800"/>
          <a:ext cx="535016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160"/>
                <a:gridCol w="25670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Acquired</a:t>
                      </a:r>
                      <a:r>
                        <a:rPr lang="en-CA" baseline="0" dirty="0" smtClean="0"/>
                        <a:t> by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Level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Changing level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Race Won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Winning a multiplayer race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small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medium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big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Daily 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Free, every 4 hours. Capped to 2.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51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Store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smtClean="0"/>
              <a:t>You can buy:</a:t>
            </a:r>
          </a:p>
          <a:p>
            <a:pPr lvl="1"/>
            <a:r>
              <a:rPr lang="en-CA" sz="2400" dirty="0" smtClean="0"/>
              <a:t>Titanium using $ (hard currency)</a:t>
            </a:r>
          </a:p>
          <a:p>
            <a:pPr lvl="1"/>
            <a:r>
              <a:rPr lang="en-CA" sz="2400" dirty="0" smtClean="0"/>
              <a:t>Credits using titanium (soft currency)</a:t>
            </a:r>
          </a:p>
          <a:p>
            <a:pPr lvl="1"/>
            <a:r>
              <a:rPr lang="en-CA" sz="2400" dirty="0"/>
              <a:t>Loot boxes using titanium</a:t>
            </a:r>
          </a:p>
          <a:p>
            <a:pPr lvl="1"/>
            <a:r>
              <a:rPr lang="en-CA" sz="2400" dirty="0" smtClean="0"/>
              <a:t>Cards using credits</a:t>
            </a:r>
          </a:p>
          <a:p>
            <a:pPr lvl="1"/>
            <a:r>
              <a:rPr lang="en-CA" sz="2400" dirty="0"/>
              <a:t>Hero </a:t>
            </a:r>
            <a:r>
              <a:rPr lang="en-CA" sz="2400" dirty="0" smtClean="0"/>
              <a:t>accessories using credits</a:t>
            </a:r>
          </a:p>
          <a:p>
            <a:pPr lvl="1"/>
            <a:r>
              <a:rPr lang="en-CA" sz="2400" dirty="0" smtClean="0"/>
              <a:t>Heroes using titanium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46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Video recording and streaming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record and share videos of your missions</a:t>
            </a:r>
          </a:p>
          <a:p>
            <a:r>
              <a:rPr lang="en-CA" dirty="0" smtClean="0"/>
              <a:t>You can also stream videos of your mission to Mobcrush for example</a:t>
            </a:r>
          </a:p>
          <a:p>
            <a:r>
              <a:rPr lang="en-CA" dirty="0" smtClean="0"/>
              <a:t>The video recording uses the </a:t>
            </a:r>
            <a:r>
              <a:rPr lang="en-CA" dirty="0" err="1" smtClean="0"/>
              <a:t>iOS</a:t>
            </a:r>
            <a:r>
              <a:rPr lang="en-CA" dirty="0" smtClean="0"/>
              <a:t> Replay Kit and is not available for Android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19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Social Media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invite friends to play if they are online</a:t>
            </a:r>
          </a:p>
          <a:p>
            <a:r>
              <a:rPr lang="en-CA" dirty="0" smtClean="0"/>
              <a:t>You have a list of friends</a:t>
            </a:r>
          </a:p>
          <a:p>
            <a:r>
              <a:rPr lang="en-CA" dirty="0" smtClean="0"/>
              <a:t>You can also see a list of the most recent players you played against and add them as friends if you want</a:t>
            </a:r>
          </a:p>
          <a:p>
            <a:r>
              <a:rPr lang="en-CA" dirty="0" smtClean="0"/>
              <a:t>You can Invite Facebook friends to install the app</a:t>
            </a:r>
          </a:p>
          <a:p>
            <a:r>
              <a:rPr lang="en-CA" dirty="0" smtClean="0"/>
              <a:t>You can challenge a friend to beat your zombie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95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Career Profile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look at your performance in Career Profile</a:t>
            </a:r>
          </a:p>
          <a:p>
            <a:r>
              <a:rPr lang="en-CA" dirty="0" smtClean="0"/>
              <a:t>It has a number of cool statistics such as:</a:t>
            </a:r>
          </a:p>
          <a:p>
            <a:pPr lvl="1"/>
            <a:r>
              <a:rPr lang="en-CA" dirty="0" smtClean="0"/>
              <a:t>Win/loss ratio</a:t>
            </a:r>
          </a:p>
          <a:p>
            <a:pPr lvl="1"/>
            <a:r>
              <a:rPr lang="en-CA" dirty="0" smtClean="0"/>
              <a:t>Best win streak</a:t>
            </a:r>
          </a:p>
          <a:p>
            <a:pPr lvl="1"/>
            <a:r>
              <a:rPr lang="en-CA" dirty="0" smtClean="0"/>
              <a:t>Favourite Card</a:t>
            </a:r>
          </a:p>
          <a:p>
            <a:pPr lvl="1"/>
            <a:r>
              <a:rPr lang="en-CA" dirty="0" smtClean="0"/>
              <a:t>Highest zombie wave reached</a:t>
            </a:r>
          </a:p>
          <a:p>
            <a:pPr lvl="1"/>
            <a:r>
              <a:rPr lang="en-CA" dirty="0" smtClean="0"/>
              <a:t>Etc.</a:t>
            </a:r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67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Daily reward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get a free loot box every 4 hours</a:t>
            </a:r>
          </a:p>
          <a:p>
            <a:r>
              <a:rPr lang="en-CA" dirty="0" smtClean="0"/>
              <a:t>You can stack up to two loot boxes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80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 smtClean="0"/>
              <a:t>Mission Location: Hanging Rock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79508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Player Needs</a:t>
            </a:r>
            <a:endParaRPr lang="en-CA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17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Every mission to feel different</a:t>
            </a:r>
          </a:p>
          <a:p>
            <a:r>
              <a:rPr lang="en-CA" dirty="0" smtClean="0"/>
              <a:t>To leverage the environment to my advantage and feel clever</a:t>
            </a:r>
          </a:p>
          <a:p>
            <a:r>
              <a:rPr lang="en-CA" dirty="0" smtClean="0"/>
              <a:t>To feel I always have a chance to catch-up</a:t>
            </a:r>
          </a:p>
          <a:p>
            <a:r>
              <a:rPr lang="en-CA" dirty="0" smtClean="0"/>
              <a:t>To feel cool and powerful</a:t>
            </a:r>
          </a:p>
          <a:p>
            <a:r>
              <a:rPr lang="en-CA" dirty="0" smtClean="0"/>
              <a:t>The right information to play the right card</a:t>
            </a:r>
          </a:p>
          <a:p>
            <a:r>
              <a:rPr lang="en-CA" dirty="0" smtClean="0"/>
              <a:t>I want to pass players in </a:t>
            </a:r>
            <a:r>
              <a:rPr lang="en-CA" smtClean="0"/>
              <a:t>the level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23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be rewarded and celebrated if I win</a:t>
            </a:r>
          </a:p>
          <a:p>
            <a:r>
              <a:rPr lang="en-CA" dirty="0" smtClean="0"/>
              <a:t>To be able to share my victories and best missions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31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Mechanics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While running, you can: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Do Moves</a:t>
            </a:r>
          </a:p>
          <a:p>
            <a:pPr lvl="1"/>
            <a:r>
              <a:rPr lang="en-CA" dirty="0" smtClean="0"/>
              <a:t>Jump by swiping up</a:t>
            </a:r>
          </a:p>
          <a:p>
            <a:pPr lvl="1"/>
            <a:r>
              <a:rPr lang="en-CA" dirty="0" smtClean="0"/>
              <a:t>Change lanes by swiping left or right </a:t>
            </a:r>
            <a:r>
              <a:rPr lang="en-CA" i="1" dirty="0" smtClean="0">
                <a:solidFill>
                  <a:srgbClr val="FF6600"/>
                </a:solidFill>
              </a:rPr>
              <a:t>or tilting</a:t>
            </a:r>
          </a:p>
          <a:p>
            <a:pPr lvl="1"/>
            <a:r>
              <a:rPr lang="en-CA" dirty="0" smtClean="0"/>
              <a:t>Slide (including while turning) by swiping down</a:t>
            </a:r>
          </a:p>
          <a:p>
            <a:pPr lvl="1"/>
            <a:r>
              <a:rPr lang="en-CA" dirty="0" smtClean="0"/>
              <a:t>Queue jumps or slides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Play Cards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56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Core Game Loop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ZoneTexte 6"/>
          <p:cNvSpPr txBox="1"/>
          <p:nvPr/>
        </p:nvSpPr>
        <p:spPr>
          <a:xfrm>
            <a:off x="1598468" y="3786516"/>
            <a:ext cx="223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CA" dirty="0" smtClean="0"/>
              <a:t>Build your deck</a:t>
            </a:r>
          </a:p>
          <a:p>
            <a:pPr marL="285750" indent="-285750" algn="ctr">
              <a:buFont typeface="Arial"/>
              <a:buChar char="•"/>
            </a:pPr>
            <a:r>
              <a:rPr lang="en-CA" dirty="0" smtClean="0"/>
              <a:t>Customize your hero</a:t>
            </a:r>
            <a:endParaRPr lang="en-CA" dirty="0"/>
          </a:p>
        </p:txBody>
      </p:sp>
      <p:sp>
        <p:nvSpPr>
          <p:cNvPr id="8" name="ZoneTexte 7"/>
          <p:cNvSpPr txBox="1"/>
          <p:nvPr/>
        </p:nvSpPr>
        <p:spPr>
          <a:xfrm>
            <a:off x="5419147" y="3855396"/>
            <a:ext cx="227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Collect Rewards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283364" y="2355165"/>
            <a:ext cx="94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Race Players</a:t>
            </a:r>
            <a:endParaRPr lang="en-CA" dirty="0"/>
          </a:p>
        </p:txBody>
      </p:sp>
      <p:sp>
        <p:nvSpPr>
          <p:cNvPr id="11" name="Virage 10"/>
          <p:cNvSpPr/>
          <p:nvPr/>
        </p:nvSpPr>
        <p:spPr>
          <a:xfrm>
            <a:off x="2713173" y="2355165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Virage 11"/>
          <p:cNvSpPr/>
          <p:nvPr/>
        </p:nvSpPr>
        <p:spPr>
          <a:xfrm rot="5400000">
            <a:off x="5728852" y="2465244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Demi-tour 13"/>
          <p:cNvSpPr/>
          <p:nvPr/>
        </p:nvSpPr>
        <p:spPr>
          <a:xfrm rot="10800000">
            <a:off x="2713174" y="4456545"/>
            <a:ext cx="4016375" cy="1327729"/>
          </a:xfrm>
          <a:prstGeom prst="uturnArrow">
            <a:avLst>
              <a:gd name="adj1" fmla="val 18913"/>
              <a:gd name="adj2" fmla="val 20217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5649</TotalTime>
  <Words>3511</Words>
  <Application>Microsoft Macintosh PowerPoint</Application>
  <PresentationFormat>Présentation à l'écran (4:3)</PresentationFormat>
  <Paragraphs>647</Paragraphs>
  <Slides>72</Slides>
  <Notes>27</Notes>
  <HiddenSlides>4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73" baseType="lpstr">
      <vt:lpstr>Plaza</vt:lpstr>
      <vt:lpstr>Rogue Runners</vt:lpstr>
      <vt:lpstr>Rogue Runners combines</vt:lpstr>
      <vt:lpstr>Narrative</vt:lpstr>
      <vt:lpstr>Narrative</vt:lpstr>
      <vt:lpstr>Mission</vt:lpstr>
      <vt:lpstr>Mission Locations</vt:lpstr>
      <vt:lpstr>Présentation PowerPoint</vt:lpstr>
      <vt:lpstr>Game Mechanics</vt:lpstr>
      <vt:lpstr>Core Game Loop</vt:lpstr>
      <vt:lpstr>Race rewards</vt:lpstr>
      <vt:lpstr>Death, Health &amp; Respawn</vt:lpstr>
      <vt:lpstr>Emergency boost</vt:lpstr>
      <vt:lpstr>Art</vt:lpstr>
      <vt:lpstr>Art Style</vt:lpstr>
      <vt:lpstr>Présentation PowerPoint</vt:lpstr>
      <vt:lpstr>Présentation PowerPoint</vt:lpstr>
      <vt:lpstr>Présentation PowerPoint</vt:lpstr>
      <vt:lpstr>Présentation PowerPoint</vt:lpstr>
      <vt:lpstr>Your Home Base</vt:lpstr>
      <vt:lpstr>Home Base</vt:lpstr>
      <vt:lpstr>Home Base</vt:lpstr>
      <vt:lpstr>Heroes</vt:lpstr>
      <vt:lpstr>Heroes</vt:lpstr>
      <vt:lpstr>Heroes – Unique Ability</vt:lpstr>
      <vt:lpstr>Heroes – Overview</vt:lpstr>
      <vt:lpstr>Heroes – Overview</vt:lpstr>
      <vt:lpstr>Omni-tool</vt:lpstr>
      <vt:lpstr>Unique Abilities</vt:lpstr>
      <vt:lpstr>Hero bios</vt:lpstr>
      <vt:lpstr>Bit</vt:lpstr>
      <vt:lpstr>Rug</vt:lpstr>
      <vt:lpstr>Gin</vt:lpstr>
      <vt:lpstr>Hex</vt:lpstr>
      <vt:lpstr>Sophia</vt:lpstr>
      <vt:lpstr>Brooke</vt:lpstr>
      <vt:lpstr>Cards</vt:lpstr>
      <vt:lpstr>Blueprints</vt:lpstr>
      <vt:lpstr>Card Deck – Overview</vt:lpstr>
      <vt:lpstr>Cards – Turn ribbon</vt:lpstr>
      <vt:lpstr>Cards – Power bar</vt:lpstr>
      <vt:lpstr>Cards at launch</vt:lpstr>
      <vt:lpstr>Cards</vt:lpstr>
      <vt:lpstr>Cards</vt:lpstr>
      <vt:lpstr>Cards</vt:lpstr>
      <vt:lpstr>Cards</vt:lpstr>
      <vt:lpstr>Cards – Upgrading</vt:lpstr>
      <vt:lpstr>Cards – Ranking</vt:lpstr>
      <vt:lpstr>Level Up</vt:lpstr>
      <vt:lpstr>Skill Bonuses</vt:lpstr>
      <vt:lpstr>Level Up Rewards</vt:lpstr>
      <vt:lpstr>Progression System</vt:lpstr>
      <vt:lpstr>Game modes</vt:lpstr>
      <vt:lpstr>Online game modes</vt:lpstr>
      <vt:lpstr>Offline mode</vt:lpstr>
      <vt:lpstr>Co-op mode</vt:lpstr>
      <vt:lpstr>Co-op mode</vt:lpstr>
      <vt:lpstr>Zombies Overview</vt:lpstr>
      <vt:lpstr>Killing Zombie</vt:lpstr>
      <vt:lpstr>Zombie types</vt:lpstr>
      <vt:lpstr>Loot Boxes</vt:lpstr>
      <vt:lpstr>Loot Boxes – Overview</vt:lpstr>
      <vt:lpstr>Loot Box Content</vt:lpstr>
      <vt:lpstr>Opening a loot box</vt:lpstr>
      <vt:lpstr>Different types of loot boxes</vt:lpstr>
      <vt:lpstr>Store</vt:lpstr>
      <vt:lpstr>Video recording and streaming</vt:lpstr>
      <vt:lpstr>Social Media</vt:lpstr>
      <vt:lpstr>Career Profile</vt:lpstr>
      <vt:lpstr>Daily reward</vt:lpstr>
      <vt:lpstr>Player Needs</vt:lpstr>
      <vt:lpstr>As a player, I want …</vt:lpstr>
      <vt:lpstr>As a player, I want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Run Saga</dc:title>
  <dc:creator>Regis Geoffrion</dc:creator>
  <cp:lastModifiedBy>Regis Geoffrion</cp:lastModifiedBy>
  <cp:revision>492</cp:revision>
  <dcterms:created xsi:type="dcterms:W3CDTF">2014-04-11T13:55:24Z</dcterms:created>
  <dcterms:modified xsi:type="dcterms:W3CDTF">2018-01-10T19:56:19Z</dcterms:modified>
</cp:coreProperties>
</file>